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7"/>
  </p:notesMasterIdLst>
  <p:sldIdLst>
    <p:sldId id="273" r:id="rId2"/>
    <p:sldId id="277" r:id="rId3"/>
    <p:sldId id="274" r:id="rId4"/>
    <p:sldId id="275" r:id="rId5"/>
    <p:sldId id="27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7" autoAdjust="0"/>
    <p:restoredTop sz="83635" autoAdjust="0"/>
  </p:normalViewPr>
  <p:slideViewPr>
    <p:cSldViewPr snapToGrid="0">
      <p:cViewPr varScale="1">
        <p:scale>
          <a:sx n="55" d="100"/>
          <a:sy n="55" d="100"/>
        </p:scale>
        <p:origin x="1094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19B1F2-789C-439D-90BD-E4642FF8E22E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EA3857-8EB1-4FBA-8F1C-0BF9D0C60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727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EA3857-8EB1-4FBA-8F1C-0BF9D0C604B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0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Institutional Theory suggests that organizations are influenced by their</a:t>
            </a:r>
            <a:r>
              <a:rPr lang="en-US" baseline="0" dirty="0" smtClean="0"/>
              <a:t> environment, laws, other hospitals, and populations</a:t>
            </a:r>
          </a:p>
          <a:p>
            <a:r>
              <a:rPr lang="en-US" baseline="0" dirty="0" smtClean="0"/>
              <a:t>SPO suggest that structures and processes coalesce to influence outcomes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EA3857-8EB1-4FBA-8F1C-0BF9D0C604B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6435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Spatiotemporal perspective and predictive properties of this approach to determine future health disparities and service delivery needs to anticipate and prevent access barriers.</a:t>
            </a:r>
          </a:p>
          <a:p>
            <a:r>
              <a:rPr lang="en-US" dirty="0" smtClean="0"/>
              <a:t>Challenges</a:t>
            </a:r>
            <a:r>
              <a:rPr lang="en-US" baseline="0" dirty="0" smtClean="0"/>
              <a:t> – </a:t>
            </a:r>
          </a:p>
          <a:p>
            <a:r>
              <a:rPr lang="en-US" baseline="0" dirty="0" smtClean="0"/>
              <a:t>To what extent can the enhancement of accuracy help with disease prevention</a:t>
            </a:r>
          </a:p>
          <a:p>
            <a:r>
              <a:rPr lang="en-US" baseline="0" dirty="0" smtClean="0"/>
              <a:t>How can we maximize the data we have with the data that exists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EA3857-8EB1-4FBA-8F1C-0BF9D0C604B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1801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33B77-0CDA-4DDF-AAAA-53191F75CD80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E1564-E15E-4F99-BC5E-7A45055A7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438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33B77-0CDA-4DDF-AAAA-53191F75CD80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E1564-E15E-4F99-BC5E-7A45055A7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527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33B77-0CDA-4DDF-AAAA-53191F75CD80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E1564-E15E-4F99-BC5E-7A45055A7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334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33B77-0CDA-4DDF-AAAA-53191F75CD80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E1564-E15E-4F99-BC5E-7A45055A7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779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33B77-0CDA-4DDF-AAAA-53191F75CD80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E1564-E15E-4F99-BC5E-7A45055A7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467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33B77-0CDA-4DDF-AAAA-53191F75CD80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E1564-E15E-4F99-BC5E-7A45055A7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674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33B77-0CDA-4DDF-AAAA-53191F75CD80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E1564-E15E-4F99-BC5E-7A45055A7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03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33B77-0CDA-4DDF-AAAA-53191F75CD80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E1564-E15E-4F99-BC5E-7A45055A7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42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33B77-0CDA-4DDF-AAAA-53191F75CD80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E1564-E15E-4F99-BC5E-7A45055A7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130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33B77-0CDA-4DDF-AAAA-53191F75CD80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E1564-E15E-4F99-BC5E-7A45055A7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052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33B77-0CDA-4DDF-AAAA-53191F75CD80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E1564-E15E-4F99-BC5E-7A45055A7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571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A33B77-0CDA-4DDF-AAAA-53191F75CD80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E1564-E15E-4F99-BC5E-7A45055A7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888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Health Services in Context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Melody Schiaffino, PhD, MPH</a:t>
            </a:r>
          </a:p>
          <a:p>
            <a:r>
              <a:rPr lang="en-US" dirty="0" smtClean="0"/>
              <a:t>Graduate School of </a:t>
            </a:r>
            <a:r>
              <a:rPr lang="en-US" smtClean="0"/>
              <a:t>Public Health</a:t>
            </a:r>
            <a:endParaRPr lang="en-US" dirty="0" smtClean="0"/>
          </a:p>
          <a:p>
            <a:r>
              <a:rPr lang="en-US" dirty="0" smtClean="0"/>
              <a:t>San Diego State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695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Organizational and conceptual models adapted to our present connectivity</a:t>
            </a:r>
          </a:p>
          <a:p>
            <a:pPr lvl="1"/>
            <a:r>
              <a:rPr lang="en-US" dirty="0" smtClean="0"/>
              <a:t>Institutional Theory </a:t>
            </a:r>
          </a:p>
          <a:p>
            <a:pPr lvl="1"/>
            <a:r>
              <a:rPr lang="en-US" dirty="0" err="1" smtClean="0"/>
              <a:t>Donabedian’s</a:t>
            </a:r>
            <a:r>
              <a:rPr lang="en-US" dirty="0" smtClean="0"/>
              <a:t> SPO Model</a:t>
            </a:r>
          </a:p>
          <a:p>
            <a:pPr lvl="1"/>
            <a:endParaRPr lang="en-US" dirty="0"/>
          </a:p>
          <a:p>
            <a:r>
              <a:rPr lang="en-US" dirty="0" smtClean="0"/>
              <a:t>What contextual and structural factors affect the equitable delivery of health services?</a:t>
            </a:r>
          </a:p>
          <a:p>
            <a:r>
              <a:rPr lang="en-US" dirty="0" smtClean="0"/>
              <a:t>How does this relate to the distribution, frequency, and quality of outcomes?</a:t>
            </a:r>
          </a:p>
        </p:txBody>
      </p:sp>
    </p:spTree>
    <p:extLst>
      <p:ext uri="{BB962C8B-B14F-4D97-AF65-F5344CB8AC3E}">
        <p14:creationId xmlns:p14="http://schemas.microsoft.com/office/powerpoint/2010/main" val="1690370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Additional study in the temporal distribution of these areas and potential for predictive modelling of future service area needs based on previous years of data (Project 1)</a:t>
            </a:r>
          </a:p>
          <a:p>
            <a:pPr lvl="1"/>
            <a:r>
              <a:rPr lang="en-US" dirty="0" smtClean="0"/>
              <a:t>Spatial accessibility and time-dependent model that can validate our findings</a:t>
            </a:r>
          </a:p>
          <a:p>
            <a:r>
              <a:rPr lang="en-US" dirty="0" smtClean="0"/>
              <a:t>Social media opportunities in response to the care encounter</a:t>
            </a:r>
          </a:p>
          <a:p>
            <a:r>
              <a:rPr lang="en-US" dirty="0" smtClean="0"/>
              <a:t>Indoor GIS we spend so much time indoors, what’s the breadth of the data that we collect in terms of departments, time, space, training, capacity, time, staffing, </a:t>
            </a:r>
            <a:r>
              <a:rPr lang="en-US" dirty="0" err="1" smtClean="0"/>
              <a:t>etc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014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#2. Catchment Areas and Disease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3672840" cy="435133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PLACE Study (</a:t>
            </a:r>
            <a:r>
              <a:rPr lang="en-US" b="1" i="1" dirty="0"/>
              <a:t>P</a:t>
            </a:r>
            <a:r>
              <a:rPr lang="en-US" i="1" dirty="0"/>
              <a:t>reventing Service </a:t>
            </a:r>
            <a:r>
              <a:rPr lang="en-US" b="1" i="1" dirty="0"/>
              <a:t>L</a:t>
            </a:r>
            <a:r>
              <a:rPr lang="en-US" i="1" dirty="0"/>
              <a:t>ags in </a:t>
            </a:r>
            <a:r>
              <a:rPr lang="en-US" b="1" i="1" dirty="0"/>
              <a:t>A</a:t>
            </a:r>
            <a:r>
              <a:rPr lang="en-US" i="1" dirty="0"/>
              <a:t>rea </a:t>
            </a:r>
            <a:r>
              <a:rPr lang="en-US" b="1" i="1" dirty="0"/>
              <a:t>C</a:t>
            </a:r>
            <a:r>
              <a:rPr lang="en-US" i="1" dirty="0"/>
              <a:t>ancer Control by </a:t>
            </a:r>
            <a:r>
              <a:rPr lang="en-US" b="1" i="1" dirty="0"/>
              <a:t>E</a:t>
            </a:r>
            <a:r>
              <a:rPr lang="en-US" i="1" dirty="0"/>
              <a:t>nhancing Accuracy </a:t>
            </a:r>
            <a:r>
              <a:rPr lang="en-US" i="1" dirty="0" smtClean="0"/>
              <a:t>)</a:t>
            </a:r>
            <a:endParaRPr lang="en-US" dirty="0" smtClean="0"/>
          </a:p>
          <a:p>
            <a:r>
              <a:rPr lang="en-US" dirty="0" smtClean="0"/>
              <a:t>Understanding the distribution of disease and how clusters and hotspots in the context of the healthcare delivery system.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5860" y="1592580"/>
            <a:ext cx="6539548" cy="4366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647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Co-Authors</a:t>
            </a:r>
          </a:p>
          <a:p>
            <a:pPr marL="0" indent="0">
              <a:buNone/>
            </a:pPr>
            <a:r>
              <a:rPr lang="en-US" dirty="0" smtClean="0"/>
              <a:t>Atsushi Nara (SDSU) and Liang Mao (UF)</a:t>
            </a:r>
          </a:p>
          <a:p>
            <a:endParaRPr lang="en-US" dirty="0"/>
          </a:p>
          <a:p>
            <a:r>
              <a:rPr lang="en-US" dirty="0" smtClean="0"/>
              <a:t>R21 Proposal</a:t>
            </a:r>
          </a:p>
          <a:p>
            <a:pPr marL="0" indent="0">
              <a:buNone/>
            </a:pPr>
            <a:r>
              <a:rPr lang="en-US" dirty="0" smtClean="0"/>
              <a:t>Atsushi Nara (Co-PI), Ming-Hsiang Tsou (Co-I), Kristen Wells (Co-I), Lucy Horton (PM)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4615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1718</TotalTime>
  <Words>309</Words>
  <Application>Microsoft Office PowerPoint</Application>
  <PresentationFormat>Widescreen</PresentationFormat>
  <Paragraphs>34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Health Services in Context</vt:lpstr>
      <vt:lpstr>Background</vt:lpstr>
      <vt:lpstr>Future Directions</vt:lpstr>
      <vt:lpstr>#2. Catchment Areas and Disease</vt:lpstr>
      <vt:lpstr>Thank You!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Melody Schiaffino</dc:creator>
  <cp:lastModifiedBy>Melody Schiaffino</cp:lastModifiedBy>
  <cp:revision>72</cp:revision>
  <dcterms:created xsi:type="dcterms:W3CDTF">2015-06-30T02:12:06Z</dcterms:created>
  <dcterms:modified xsi:type="dcterms:W3CDTF">2015-08-26T06:04:38Z</dcterms:modified>
</cp:coreProperties>
</file>